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4" r:id="rId4"/>
    <p:sldId id="261" r:id="rId5"/>
    <p:sldId id="256" r:id="rId6"/>
    <p:sldId id="267" r:id="rId7"/>
    <p:sldId id="263" r:id="rId8"/>
    <p:sldId id="257" r:id="rId9"/>
    <p:sldId id="259" r:id="rId10"/>
    <p:sldId id="258" r:id="rId11"/>
    <p:sldId id="265" r:id="rId12"/>
    <p:sldId id="266" r:id="rId13"/>
    <p:sldId id="272" r:id="rId14"/>
    <p:sldId id="273" r:id="rId15"/>
    <p:sldId id="275" r:id="rId16"/>
    <p:sldId id="276" r:id="rId17"/>
    <p:sldId id="277" r:id="rId18"/>
    <p:sldId id="281" r:id="rId19"/>
    <p:sldId id="282" r:id="rId20"/>
    <p:sldId id="270" r:id="rId21"/>
    <p:sldId id="271" r:id="rId22"/>
    <p:sldId id="279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6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8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3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1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5B00-AF6E-47F0-B242-CBDAC7E48474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D33E-6E62-434E-B79E-D820BBD02E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Year 6 camp </a:t>
            </a:r>
            <a:br>
              <a:rPr lang="en-GB" b="1" dirty="0"/>
            </a:br>
            <a:r>
              <a:rPr lang="en-GB" b="1" dirty="0"/>
              <a:t>9</a:t>
            </a:r>
            <a:r>
              <a:rPr lang="en-GB" b="1" baseline="30000" dirty="0"/>
              <a:t>th</a:t>
            </a:r>
            <a:r>
              <a:rPr lang="en-GB" b="1" dirty="0"/>
              <a:t> – 13</a:t>
            </a:r>
            <a:r>
              <a:rPr lang="en-GB" b="1" baseline="30000" dirty="0"/>
              <a:t>th</a:t>
            </a:r>
            <a:r>
              <a:rPr lang="en-GB" b="1" dirty="0"/>
              <a:t> September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38" y="1913715"/>
            <a:ext cx="7577985" cy="4944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1" y="1821318"/>
            <a:ext cx="4263337" cy="11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55" y="364535"/>
            <a:ext cx="9652028" cy="62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-164919"/>
            <a:ext cx="9607732" cy="72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78" y="481149"/>
            <a:ext cx="4532350" cy="60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1" y="407973"/>
            <a:ext cx="11334631" cy="63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780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4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4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7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3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Medication / Dietary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be sending you a form in Term 6 asking for information regarding your child (medical conditions / doctor’s surgery / dietary needs etc)</a:t>
            </a:r>
          </a:p>
          <a:p>
            <a:r>
              <a:rPr lang="en-GB" dirty="0"/>
              <a:t>If your child takes specific medication you will be required to sign a “Request to administer medication” form</a:t>
            </a:r>
          </a:p>
          <a:p>
            <a:r>
              <a:rPr lang="en-GB" dirty="0"/>
              <a:t>The centre will cater for all dietary needs (vegetarian / vegan / allergies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5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Room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will be able to say who they would like to share a room with</a:t>
            </a:r>
          </a:p>
          <a:p>
            <a:r>
              <a:rPr lang="en-GB" dirty="0"/>
              <a:t>A </a:t>
            </a:r>
            <a:r>
              <a:rPr lang="en-GB" b="1" u="sng" dirty="0"/>
              <a:t>lot</a:t>
            </a:r>
            <a:r>
              <a:rPr lang="en-GB" dirty="0"/>
              <a:t> of time will spent by the teachers ensuring that every child has at least one of their friends in their room</a:t>
            </a:r>
          </a:p>
          <a:p>
            <a:r>
              <a:rPr lang="en-GB" dirty="0"/>
              <a:t>Separate boys / girls rooms</a:t>
            </a:r>
          </a:p>
          <a:p>
            <a:r>
              <a:rPr lang="en-GB" dirty="0"/>
              <a:t>Teacher’s rooms will be interspersed between children’s rooms – children will know where to go in case of an emergency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11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66" y="2123800"/>
            <a:ext cx="8623662" cy="4478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46" y="22370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3" y="0"/>
            <a:ext cx="1056349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u="sng" kern="0" dirty="0">
                <a:latin typeface="Arial" panose="020B0604020202020204" pitchFamily="34" charset="0"/>
              </a:rPr>
              <a:t>Kit List for Activity Courses </a:t>
            </a:r>
            <a:endParaRPr lang="en-GB" sz="1600" b="1" u="sng" kern="0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Please note that all students are required to bring their own sleeping bag (or duvet), a single fitted sheet (or a flat sheet) and a pillow case. 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There is a small shop that sells postcards and gifts.  It is suggested that a maximum of £5.00 per child be brought to spend there.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Students are requested 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not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to bring mobile phones or electronic devices.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Please bring your own lunches to eat on arrival unless otherwise agreed.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</a:rPr>
              <a:t> </a:t>
            </a:r>
            <a:endParaRPr lang="en-GB" sz="1600" b="1" dirty="0"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Kit List</a:t>
            </a:r>
            <a:endParaRPr lang="en-GB" sz="1600" b="1" dirty="0"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Outdoor shoes/trainers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Wellington boots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Trousers/track suits (not jeans)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Sweatshirt/fleece/warm jumper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Waterproof coat – over trousers if possible but not essential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T-shirts (that cover stomach and shoulders) and shorts (warm weather)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Sun hat and sun cream (warm weather)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Night wear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Toilet bag – soap, flannel, toothbrush, toothpaste etc. 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Towel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Water bottle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4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6" y="1131952"/>
            <a:ext cx="112471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2400" b="1" u="sng" dirty="0">
                <a:latin typeface="Arial" panose="020B0604020202020204" pitchFamily="34" charset="0"/>
              </a:rPr>
              <a:t>Special Requirements for Certain Activities</a:t>
            </a:r>
            <a:endParaRPr lang="en-GB" sz="2400" b="1" dirty="0"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Archery – Long sleeved top, not baggy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Stream Walk – Very old clothes, very old trainers or Wellington boots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Abseil, high ropes and climbing – tops that cover your stomach and shoulders and hair tied back.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b="1" dirty="0">
                <a:latin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2400" b="1" u="sng" dirty="0">
                <a:latin typeface="Arial" panose="020B0604020202020204" pitchFamily="34" charset="0"/>
              </a:rPr>
              <a:t>Useful Extras</a:t>
            </a:r>
            <a:endParaRPr lang="en-GB" sz="2400" b="1" dirty="0"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Torch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Small rucksack 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Camera (disposable is best and named)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Book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32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ALL KIT MUST BE CLEARLY NAMED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Approximately £365 per pupil plus transport costs (approx. £15-20 per pupil – we are not able to get precise quotes at the moment). The exact price will be confirmed in January when a letter will be sent out detailing prices, deposits, payment schedules, etc.</a:t>
            </a:r>
          </a:p>
          <a:p>
            <a:r>
              <a:rPr lang="en-GB" dirty="0"/>
              <a:t>Price is comparable with what other schools pay</a:t>
            </a:r>
          </a:p>
          <a:p>
            <a:r>
              <a:rPr lang="en-GB" dirty="0"/>
              <a:t>Cost is calculated on the basis of all children attending (so could possibly be more if fewer children attend)</a:t>
            </a:r>
          </a:p>
          <a:p>
            <a:r>
              <a:rPr lang="en-GB" dirty="0"/>
              <a:t>If your child is classed as Pupil Premium, please contact the school office</a:t>
            </a:r>
          </a:p>
        </p:txBody>
      </p:sp>
    </p:spTree>
    <p:extLst>
      <p:ext uri="{BB962C8B-B14F-4D97-AF65-F5344CB8AC3E}">
        <p14:creationId xmlns:p14="http://schemas.microsoft.com/office/powerpoint/2010/main" val="61393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657-C9FD-4F21-BEC7-6D8C69C4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In summary, Year 6 camp: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9E376-F63C-4F5D-8601-7814D7A2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helps children to develop confidence and independence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gives them an opportunity to try out new experiences and to expand their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is great fun (and will be remembered for years to come)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helps them to build relationships with their peers and their teachers – important as they enter the challenges of Year 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prepares them for other challenges/opportunities which they will face when they enter secondary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gives you a week off!</a:t>
            </a:r>
          </a:p>
        </p:txBody>
      </p:sp>
    </p:spTree>
    <p:extLst>
      <p:ext uri="{BB962C8B-B14F-4D97-AF65-F5344CB8AC3E}">
        <p14:creationId xmlns:p14="http://schemas.microsoft.com/office/powerpoint/2010/main" val="337840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8" y="241391"/>
            <a:ext cx="6387299" cy="4304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12" y="2498000"/>
            <a:ext cx="6191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00" y="780777"/>
            <a:ext cx="7642536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24" y="234315"/>
            <a:ext cx="9675287" cy="63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91" y="543061"/>
            <a:ext cx="6283235" cy="55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1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18" y="708659"/>
            <a:ext cx="9931270" cy="55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12" y="46004"/>
            <a:ext cx="9921205" cy="68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36" y="226014"/>
            <a:ext cx="5702972" cy="64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556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Year 6 camp  9th – 13th September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Medication / Dietary Requirements</vt:lpstr>
      <vt:lpstr>Room Allocations</vt:lpstr>
      <vt:lpstr>PowerPoint Presentation</vt:lpstr>
      <vt:lpstr>PowerPoint Presentation</vt:lpstr>
      <vt:lpstr>Cost</vt:lpstr>
      <vt:lpstr>In summary, Year 6 camp: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Stephens</dc:creator>
  <cp:lastModifiedBy>Sophie Elliott</cp:lastModifiedBy>
  <cp:revision>20</cp:revision>
  <dcterms:created xsi:type="dcterms:W3CDTF">2018-11-09T21:28:34Z</dcterms:created>
  <dcterms:modified xsi:type="dcterms:W3CDTF">2023-11-23T15:48:21Z</dcterms:modified>
</cp:coreProperties>
</file>